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12114A-D129-4AD8-8C8C-5D89E9B127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6F73649-9596-4A90-9595-B2576665CA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89715C9-4A31-435E-AF97-0D0B02C81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61A6E0A-16BA-4A0A-91C4-0490BC333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AAB6905-C112-40DC-86A4-299D3FA12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5648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A3548A-B7C1-4AB6-9413-85541EFD2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472421D-BE5C-41D7-8F8A-25489FC569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6E6DB3-7828-4B39-9EC0-5F86ED9ED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7ACC897-1F7A-4592-8184-950812483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343AF76-935F-4EF3-9609-B60FC51F0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576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9B900FF-23BF-4879-B2EC-BEFB2F6351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FBBCDCC-3AFA-496C-AF98-66AF3095FB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AEA6B64-ED19-452B-9CDB-082577AD1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CEE4C7B-F354-4710-A4B3-FED62B7DA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F086555-0B4C-4339-9906-B73B616C3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8571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4A12F2-3375-4727-9486-171733679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52B1A9D-E3EC-4F22-8C30-2AD209E678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5A134FE-3C03-45E0-A8E8-5BAC14B3C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66B5834-BB91-426D-97A1-9DA677531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CCDFB99-4C10-4054-B7D7-D5CA45838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7527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3452BE-1B66-4782-87F1-F45DDF6C7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ECF00B1-572C-4A30-B853-D4B0C7071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0DF498C-738B-4859-8EA6-1C76506EF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49CBDAC-E804-480F-85EC-DC3D74BBA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6284685-CC23-4EFB-BEB8-D1CEB6040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8188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E41028-9B84-496A-BA93-E3FCA53C8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65FF0D4-7FFF-4DAA-AECE-8955964AFE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4A52FD1-5779-486E-831C-2659C0D09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B6193A8-50FB-4D49-82A1-0F0A16FE1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7C50050-C6F6-447B-862B-7B592A69F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36764E3-9A3E-4459-B6E2-7C53DFC9A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013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2DE052-61CB-404B-B7B5-0BC805F3F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BAE858C-E6A7-47EB-811F-EC3A48B1FE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4D4B2C9-AACF-45E8-B6EF-B96D3578CF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2979443-0EE4-470E-AAC1-A0057ED8D9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FAECB3A-A73D-4959-A5B0-6375DF1D7E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C325F0F-F953-431D-A751-83764912A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D76EACD-0199-40DD-9914-7FF94EFB2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7999427-2D14-4004-96C0-1D4C6A32E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1664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41BE69-48BC-487F-8F36-38B7E487D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188C64E-D67A-4A79-BD91-140113761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915CE4B-FC7C-4407-BF5F-233284D42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B90267-9E34-4476-BF63-4ACD6D67C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6916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1FD13BE-ACD5-44E8-ADC8-D9443B6CD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7858C2F-841B-4DC3-83C9-CFFA8C428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0FB0AF1-48FC-4B63-9EF7-7343D15AA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8995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24CED3-22B9-4976-A364-D09A816B3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B009033-1084-4ACE-9DA0-F4B99EE40F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5A9007F-EA85-471D-B802-460661E96B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9B87A9B-7640-4E4C-ADCE-2389B0DA5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2A19E91-E8CB-44B3-87D9-6F9972740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CAC50A7-4814-44AD-9CE1-6040A7696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6764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45556A-00AB-47AD-A10D-CD69CEA3A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AC1C122-A15B-40AA-9DC8-529F265286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FB03B91-CF68-4338-B7AD-049104B130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EA39229-B787-4C2B-A4BE-DDF9BAF05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4321AE8-D3A4-4597-B5E2-ADB41B9C4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7623B65-90C6-4811-A7A9-C8696BF89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7465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933E053-35E7-4206-8496-507B9B383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E93FE97-B034-4965-B482-535BE9338D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AE4CBDB-1E33-4613-913B-CCCB4FB49C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464E48-A174-4132-BA4D-C7A9362F2323}" type="datetimeFigureOut">
              <a:rPr lang="pt-BR" smtClean="0"/>
              <a:t>19/12/2019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9DABFF7-DB04-4E17-B1BA-D237EC67C5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A0F747-C98B-43F3-8633-2A1493814F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DBE686-0B0E-40A7-A0D2-E91FB5246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2756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elcai.com.br/?intSecao=15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www.helcai.com.br/?intSecao=17" TargetMode="Externa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hyperlink" Target="http://www.helcai.com.br/?intSecao=17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7" Type="http://schemas.openxmlformats.org/officeDocument/2006/relationships/image" Target="../media/image19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portal.anvisa.gov.br/" TargetMode="External"/><Relationship Id="rId5" Type="http://schemas.openxmlformats.org/officeDocument/2006/relationships/image" Target="../media/image18.png"/><Relationship Id="rId4" Type="http://schemas.openxmlformats.org/officeDocument/2006/relationships/hyperlink" Target="https://cetesb.sp.gov.br/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hyperlink" Target="https://qrco.de/bbMq7j" TargetMode="External"/><Relationship Id="rId7" Type="http://schemas.openxmlformats.org/officeDocument/2006/relationships/hyperlink" Target="http://www.helcai.com.br/?intSecao=20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hyperlink" Target="https://api.whatsapp.com/send?phone=5511981863519&amp;text=&amp;source=&amp;data=" TargetMode="Externa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85219CEE-92A7-40C4-85F9-0AA05EC8F54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099"/>
            <a:ext cx="12192000" cy="6904197"/>
          </a:xfrm>
          <a:prstGeom prst="rect">
            <a:avLst/>
          </a:prstGeom>
          <a:ln>
            <a:noFill/>
          </a:ln>
          <a:effectLst>
            <a:outerShdw blurRad="342900" dist="76200" dir="2700000" algn="tl" rotWithShape="0">
              <a:srgbClr val="333333">
                <a:alpha val="24000"/>
              </a:srgbClr>
            </a:outerShdw>
          </a:effectLst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FFC11A33-86A9-4AD4-BF9A-C00BFF67A509}"/>
              </a:ext>
            </a:extLst>
          </p:cNvPr>
          <p:cNvSpPr/>
          <p:nvPr/>
        </p:nvSpPr>
        <p:spPr>
          <a:xfrm>
            <a:off x="0" y="0"/>
            <a:ext cx="121920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5400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Arial Black" panose="020B0A04020102020204" pitchFamily="34" charset="0"/>
              </a:rPr>
              <a:t>QUEM SOMOS?</a:t>
            </a:r>
          </a:p>
        </p:txBody>
      </p:sp>
      <p:pic>
        <p:nvPicPr>
          <p:cNvPr id="13" name="Imagem 12">
            <a:hlinkClick r:id="rId3"/>
            <a:extLst>
              <a:ext uri="{FF2B5EF4-FFF2-40B4-BE49-F238E27FC236}">
                <a16:creationId xmlns:a16="http://schemas.microsoft.com/office/drawing/2014/main" id="{493ABE6A-1B35-43AB-BF56-0397C52897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0925" y="4513422"/>
            <a:ext cx="4629150" cy="239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780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712EBEE-1AC5-4852-87B9-7DA392478C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85000"/>
              </a:schemeClr>
            </a:outerShdw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193904E5-962B-4F61-BF59-D64BD0070BB7}"/>
              </a:ext>
            </a:extLst>
          </p:cNvPr>
          <p:cNvSpPr txBox="1"/>
          <p:nvPr/>
        </p:nvSpPr>
        <p:spPr>
          <a:xfrm>
            <a:off x="0" y="1"/>
            <a:ext cx="12192000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É com muita satisfação que afirmamos, nossos esforços e dedicação levaram a </a:t>
            </a:r>
            <a:r>
              <a:rPr lang="pt-BR" sz="3200" b="1" dirty="0"/>
              <a:t>HELCAI﻿﻿ </a:t>
            </a:r>
            <a:r>
              <a:rPr lang="pt-BR" sz="3200" dirty="0"/>
              <a:t>a ser a número 1 em </a:t>
            </a:r>
            <a:r>
              <a:rPr lang="pt-BR" sz="3200" u="sng" dirty="0"/>
              <a:t>LOCAÇÃO DE TOALHAS PARA PET SHOPS</a:t>
            </a:r>
            <a:r>
              <a:rPr lang="pt-BR" sz="3200" dirty="0"/>
              <a:t>.</a:t>
            </a:r>
          </a:p>
          <a:p>
            <a:r>
              <a:rPr lang="pt-BR" sz="3200" dirty="0"/>
              <a:t>Com excelência em qualidade, a </a:t>
            </a:r>
            <a:r>
              <a:rPr lang="pt-BR" sz="3200" b="1" dirty="0" err="1"/>
              <a:t>Helcai</a:t>
            </a:r>
            <a:r>
              <a:rPr lang="pt-BR" sz="3200" dirty="0"/>
              <a:t> está sempre investindo em melhorias estruturais e atendimento, se tornando assim, uma empresa referência no segmento de pet shop com a máxima qualidade e agilidade na prestação de serviços.</a:t>
            </a:r>
          </a:p>
          <a:p>
            <a:r>
              <a:rPr lang="pt-BR" sz="3200" dirty="0"/>
              <a:t>Visando sempre a necessidade de nossos clientes, a </a:t>
            </a:r>
            <a:r>
              <a:rPr lang="pt-BR" sz="3200" b="1" dirty="0" err="1"/>
              <a:t>Helcai</a:t>
            </a:r>
            <a:r>
              <a:rPr lang="pt-BR" sz="3200" dirty="0"/>
              <a:t> possui equipamentos de ultima geração, além de profissionais treinados e qualificados para o processo de produção e logística.</a:t>
            </a:r>
          </a:p>
          <a:p>
            <a:endParaRPr lang="pt-BR" sz="3200" dirty="0"/>
          </a:p>
          <a:p>
            <a:endParaRPr lang="pt-BR" sz="3200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44702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hlinkClick r:id="rId2"/>
            <a:extLst>
              <a:ext uri="{FF2B5EF4-FFF2-40B4-BE49-F238E27FC236}">
                <a16:creationId xmlns:a16="http://schemas.microsoft.com/office/drawing/2014/main" id="{4F1AC766-20D7-4EE7-B8B1-6CE82708E2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660" y="12700"/>
            <a:ext cx="12214660" cy="68453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ABEA5C12-53BE-4909-B73F-59BC421C711D}"/>
              </a:ext>
            </a:extLst>
          </p:cNvPr>
          <p:cNvSpPr/>
          <p:nvPr/>
        </p:nvSpPr>
        <p:spPr>
          <a:xfrm>
            <a:off x="0" y="0"/>
            <a:ext cx="121920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5400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 QUE FAZEMOS?</a:t>
            </a:r>
          </a:p>
        </p:txBody>
      </p:sp>
    </p:spTree>
    <p:extLst>
      <p:ext uri="{BB962C8B-B14F-4D97-AF65-F5344CB8AC3E}">
        <p14:creationId xmlns:p14="http://schemas.microsoft.com/office/powerpoint/2010/main" val="3017001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712EBEE-1AC5-4852-87B9-7DA392478C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85000"/>
              </a:schemeClr>
            </a:outerShdw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193904E5-962B-4F61-BF59-D64BD0070BB7}"/>
              </a:ext>
            </a:extLst>
          </p:cNvPr>
          <p:cNvSpPr txBox="1"/>
          <p:nvPr/>
        </p:nvSpPr>
        <p:spPr>
          <a:xfrm>
            <a:off x="0" y="1"/>
            <a:ext cx="11239500" cy="5570756"/>
          </a:xfrm>
          <a:custGeom>
            <a:avLst/>
            <a:gdLst>
              <a:gd name="connsiteX0" fmla="*/ 0 w 12192000"/>
              <a:gd name="connsiteY0" fmla="*/ 0 h 6063198"/>
              <a:gd name="connsiteX1" fmla="*/ 12192000 w 12192000"/>
              <a:gd name="connsiteY1" fmla="*/ 0 h 6063198"/>
              <a:gd name="connsiteX2" fmla="*/ 12192000 w 12192000"/>
              <a:gd name="connsiteY2" fmla="*/ 6063198 h 6063198"/>
              <a:gd name="connsiteX3" fmla="*/ 0 w 12192000"/>
              <a:gd name="connsiteY3" fmla="*/ 6063198 h 6063198"/>
              <a:gd name="connsiteX4" fmla="*/ 0 w 12192000"/>
              <a:gd name="connsiteY4" fmla="*/ 0 h 6063198"/>
              <a:gd name="connsiteX0" fmla="*/ 0 w 12192000"/>
              <a:gd name="connsiteY0" fmla="*/ 0 h 6063198"/>
              <a:gd name="connsiteX1" fmla="*/ 12192000 w 12192000"/>
              <a:gd name="connsiteY1" fmla="*/ 0 h 6063198"/>
              <a:gd name="connsiteX2" fmla="*/ 9791700 w 12192000"/>
              <a:gd name="connsiteY2" fmla="*/ 5434548 h 6063198"/>
              <a:gd name="connsiteX3" fmla="*/ 0 w 12192000"/>
              <a:gd name="connsiteY3" fmla="*/ 6063198 h 6063198"/>
              <a:gd name="connsiteX4" fmla="*/ 0 w 12192000"/>
              <a:gd name="connsiteY4" fmla="*/ 0 h 6063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063198">
                <a:moveTo>
                  <a:pt x="0" y="0"/>
                </a:moveTo>
                <a:lnTo>
                  <a:pt x="12192000" y="0"/>
                </a:lnTo>
                <a:lnTo>
                  <a:pt x="9791700" y="5434548"/>
                </a:lnTo>
                <a:lnTo>
                  <a:pt x="0" y="6063198"/>
                </a:lnTo>
                <a:lnTo>
                  <a:pt x="0" y="0"/>
                </a:lnTo>
                <a:close/>
              </a:path>
            </a:pathLst>
          </a:cu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LOCAÇÃO DE TOALHAS</a:t>
            </a:r>
          </a:p>
          <a:p>
            <a:r>
              <a:rPr lang="pt-BR" sz="4000" b="1" dirty="0">
                <a:solidFill>
                  <a:schemeClr val="bg1"/>
                </a:solidFill>
              </a:rPr>
              <a:t>O banho é um dos principais serviços realizados no pet shop e por isso a </a:t>
            </a:r>
            <a:r>
              <a:rPr lang="pt-BR" sz="4000" b="1" dirty="0" err="1">
                <a:solidFill>
                  <a:schemeClr val="bg1"/>
                </a:solidFill>
              </a:rPr>
              <a:t>Helcai</a:t>
            </a:r>
            <a:r>
              <a:rPr lang="pt-BR" sz="4000" b="1" dirty="0">
                <a:solidFill>
                  <a:schemeClr val="bg1"/>
                </a:solidFill>
              </a:rPr>
              <a:t> garante um processo completo de lavagem e higienização das toalhas, incluindo o que existe de melhor em materiais de qualidade para lavagem.</a:t>
            </a:r>
          </a:p>
          <a:p>
            <a:r>
              <a:rPr lang="pt-BR" sz="4000" b="1" dirty="0">
                <a:solidFill>
                  <a:schemeClr val="bg1"/>
                </a:solidFill>
              </a:rPr>
              <a:t>Sendo tudo entregue rigorosamente no prazo que o cliente necessita graças a um grande esquema de logística, para sua maior comodidade. 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1ED773B-3D36-4FF2-9265-C8AE5270DD77}"/>
              </a:ext>
            </a:extLst>
          </p:cNvPr>
          <p:cNvSpPr txBox="1"/>
          <p:nvPr/>
        </p:nvSpPr>
        <p:spPr>
          <a:xfrm>
            <a:off x="5553075" y="25908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AEDB15FD-5BFC-47D8-9CC4-A04754032FF5}"/>
              </a:ext>
            </a:extLst>
          </p:cNvPr>
          <p:cNvSpPr txBox="1"/>
          <p:nvPr/>
        </p:nvSpPr>
        <p:spPr>
          <a:xfrm>
            <a:off x="5553075" y="2981325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F92C8F8-1025-4A17-8405-63CA86310EA3}"/>
              </a:ext>
            </a:extLst>
          </p:cNvPr>
          <p:cNvSpPr txBox="1"/>
          <p:nvPr/>
        </p:nvSpPr>
        <p:spPr>
          <a:xfrm>
            <a:off x="5553075" y="2981325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9F737E7F-714F-465C-87FB-8035EE97C65C}"/>
              </a:ext>
            </a:extLst>
          </p:cNvPr>
          <p:cNvSpPr txBox="1"/>
          <p:nvPr/>
        </p:nvSpPr>
        <p:spPr>
          <a:xfrm>
            <a:off x="5553075" y="2981325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pic>
        <p:nvPicPr>
          <p:cNvPr id="11" name="Imagem 10">
            <a:hlinkClick r:id="rId4"/>
            <a:extLst>
              <a:ext uri="{FF2B5EF4-FFF2-40B4-BE49-F238E27FC236}">
                <a16:creationId xmlns:a16="http://schemas.microsoft.com/office/drawing/2014/main" id="{BEBB4E82-75DB-427C-A8DB-D2E4B95950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6379" y="4865373"/>
            <a:ext cx="1840574" cy="2119727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29B977E6-1D09-42BB-A533-F3D1DCBDC7B1}"/>
              </a:ext>
            </a:extLst>
          </p:cNvPr>
          <p:cNvSpPr txBox="1"/>
          <p:nvPr/>
        </p:nvSpPr>
        <p:spPr>
          <a:xfrm>
            <a:off x="10420350" y="4496041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*O que fazemos</a:t>
            </a:r>
          </a:p>
        </p:txBody>
      </p:sp>
    </p:spTree>
    <p:extLst>
      <p:ext uri="{BB962C8B-B14F-4D97-AF65-F5344CB8AC3E}">
        <p14:creationId xmlns:p14="http://schemas.microsoft.com/office/powerpoint/2010/main" val="537174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F1AC766-20D7-4EE7-B8B1-6CE82708E2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9050"/>
            <a:ext cx="12191999" cy="687705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ABEA5C12-53BE-4909-B73F-59BC421C711D}"/>
              </a:ext>
            </a:extLst>
          </p:cNvPr>
          <p:cNvSpPr/>
          <p:nvPr/>
        </p:nvSpPr>
        <p:spPr>
          <a:xfrm>
            <a:off x="0" y="0"/>
            <a:ext cx="121920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5400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NOSSA ESTRUTURA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C41F811-1DF5-4BCB-A83F-982AED0958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9975" y="942380"/>
            <a:ext cx="4629150" cy="239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95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0"/>
                <a:lumOff val="100000"/>
              </a:schemeClr>
            </a:gs>
            <a:gs pos="35000">
              <a:schemeClr val="accent5">
                <a:lumMod val="0"/>
                <a:lumOff val="100000"/>
              </a:schemeClr>
            </a:gs>
            <a:gs pos="100000">
              <a:schemeClr val="accent5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31D10EB-992A-4324-8CB9-82ABE62D5F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95401"/>
            <a:ext cx="4152900" cy="2770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8E9A904-DC0C-4601-9376-93488EF4F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2900" y="1295400"/>
            <a:ext cx="4152900" cy="2770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7EC26DB-BAEB-4B34-9C9E-00801F27D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1295400"/>
            <a:ext cx="3886200" cy="2770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35CC3B0-B59E-4A25-BFDA-36C4D488DB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65629"/>
            <a:ext cx="4152900" cy="2792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6F0EDE70-6056-4A3F-A0B2-2B30D840C383}"/>
              </a:ext>
            </a:extLst>
          </p:cNvPr>
          <p:cNvSpPr/>
          <p:nvPr/>
        </p:nvSpPr>
        <p:spPr>
          <a:xfrm>
            <a:off x="-1" y="41192"/>
            <a:ext cx="12191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EQUIPAMENTOS DE ULTIMA GERAÇÃO</a:t>
            </a:r>
          </a:p>
        </p:txBody>
      </p:sp>
      <p:pic>
        <p:nvPicPr>
          <p:cNvPr id="1038" name="Picture 14">
            <a:extLst>
              <a:ext uri="{FF2B5EF4-FFF2-40B4-BE49-F238E27FC236}">
                <a16:creationId xmlns:a16="http://schemas.microsoft.com/office/drawing/2014/main" id="{9859069D-B836-42FA-A311-3122C22F07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2899" y="4024436"/>
            <a:ext cx="4152900" cy="2833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924F4C38-DEE1-41A0-A7BB-33F99A245B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799" y="4024436"/>
            <a:ext cx="3886199" cy="2833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0570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0"/>
                <a:lumOff val="100000"/>
              </a:schemeClr>
            </a:gs>
            <a:gs pos="35000">
              <a:schemeClr val="accent5">
                <a:lumMod val="0"/>
                <a:lumOff val="100000"/>
              </a:schemeClr>
            </a:gs>
            <a:gs pos="100000">
              <a:schemeClr val="accent5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6F0EDE70-6056-4A3F-A0B2-2B30D840C383}"/>
              </a:ext>
            </a:extLst>
          </p:cNvPr>
          <p:cNvSpPr/>
          <p:nvPr/>
        </p:nvSpPr>
        <p:spPr>
          <a:xfrm>
            <a:off x="-1" y="41192"/>
            <a:ext cx="12191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PROFISSIONAIS TREINADOS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3D02BABB-69B6-4494-93DE-0E25A2D42E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964522"/>
            <a:ext cx="6667501" cy="589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>
            <a:extLst>
              <a:ext uri="{FF2B5EF4-FFF2-40B4-BE49-F238E27FC236}">
                <a16:creationId xmlns:a16="http://schemas.microsoft.com/office/drawing/2014/main" id="{93399D69-55E3-41DC-9677-161CEC08E2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00" y="964522"/>
            <a:ext cx="5528731" cy="589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4975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0"/>
                <a:lumOff val="100000"/>
              </a:schemeClr>
            </a:gs>
            <a:gs pos="35000">
              <a:schemeClr val="accent5">
                <a:lumMod val="0"/>
                <a:lumOff val="100000"/>
              </a:schemeClr>
            </a:gs>
            <a:gs pos="100000">
              <a:schemeClr val="accent5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0">
            <a:extLst>
              <a:ext uri="{FF2B5EF4-FFF2-40B4-BE49-F238E27FC236}">
                <a16:creationId xmlns:a16="http://schemas.microsoft.com/office/drawing/2014/main" id="{3919CB42-8F6B-4D17-9770-0B896C0036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7100" y="1279419"/>
            <a:ext cx="4914898" cy="55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6EF20BE4-600E-497F-B43E-667FE53BC4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279420"/>
            <a:ext cx="7277099" cy="55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6F0EDE70-6056-4A3F-A0B2-2B30D840C383}"/>
              </a:ext>
            </a:extLst>
          </p:cNvPr>
          <p:cNvSpPr/>
          <p:nvPr/>
        </p:nvSpPr>
        <p:spPr>
          <a:xfrm>
            <a:off x="-1" y="41192"/>
            <a:ext cx="12191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TOALHAS DE ALTA QUALIDADE</a:t>
            </a:r>
          </a:p>
        </p:txBody>
      </p:sp>
      <p:pic>
        <p:nvPicPr>
          <p:cNvPr id="5" name="Imagem 4">
            <a:hlinkClick r:id="rId4"/>
            <a:extLst>
              <a:ext uri="{FF2B5EF4-FFF2-40B4-BE49-F238E27FC236}">
                <a16:creationId xmlns:a16="http://schemas.microsoft.com/office/drawing/2014/main" id="{5A7B5DD8-2AC1-4E5C-ACD5-9439440197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8031" y="5431880"/>
            <a:ext cx="953229" cy="1167219"/>
          </a:xfrm>
          <a:prstGeom prst="rect">
            <a:avLst/>
          </a:prstGeom>
        </p:spPr>
      </p:pic>
      <p:pic>
        <p:nvPicPr>
          <p:cNvPr id="9" name="Imagem 8">
            <a:hlinkClick r:id="rId6"/>
            <a:extLst>
              <a:ext uri="{FF2B5EF4-FFF2-40B4-BE49-F238E27FC236}">
                <a16:creationId xmlns:a16="http://schemas.microsoft.com/office/drawing/2014/main" id="{8289F363-0BE8-489C-BF77-E3A1D85EAB7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901" y="5431880"/>
            <a:ext cx="4639249" cy="1063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760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0"/>
                <a:lumOff val="100000"/>
              </a:schemeClr>
            </a:gs>
            <a:gs pos="35000">
              <a:schemeClr val="accent5">
                <a:lumMod val="0"/>
                <a:lumOff val="100000"/>
              </a:schemeClr>
            </a:gs>
            <a:gs pos="100000">
              <a:schemeClr val="accent5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4A783CBF-3ADF-4551-877D-310EFA29F2A8}"/>
              </a:ext>
            </a:extLst>
          </p:cNvPr>
          <p:cNvSpPr txBox="1"/>
          <p:nvPr/>
        </p:nvSpPr>
        <p:spPr>
          <a:xfrm>
            <a:off x="546989" y="1453320"/>
            <a:ext cx="98107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/>
              <a:t>Celular / WhatsApp (11) 9 8186-3519</a:t>
            </a:r>
            <a:endParaRPr lang="pt-BR" sz="2800" dirty="0"/>
          </a:p>
          <a:p>
            <a:r>
              <a:rPr lang="pt-BR" sz="2800" dirty="0"/>
              <a:t>Site: www.helcai.com.br</a:t>
            </a:r>
          </a:p>
          <a:p>
            <a:r>
              <a:rPr lang="pt-BR" sz="2800" dirty="0"/>
              <a:t>Email: contato@helcai.com.br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4100" name="Picture 4" descr="Resultado de imagem para whatsapp business logo transparent">
            <a:extLst>
              <a:ext uri="{FF2B5EF4-FFF2-40B4-BE49-F238E27FC236}">
                <a16:creationId xmlns:a16="http://schemas.microsoft.com/office/drawing/2014/main" id="{A4E764AB-0A89-4B0B-A94B-1A453A9B7C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165" y="1263751"/>
            <a:ext cx="76200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6F0EDE70-6056-4A3F-A0B2-2B30D840C383}"/>
              </a:ext>
            </a:extLst>
          </p:cNvPr>
          <p:cNvSpPr/>
          <p:nvPr/>
        </p:nvSpPr>
        <p:spPr>
          <a:xfrm>
            <a:off x="-1" y="41192"/>
            <a:ext cx="12191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CONTATO</a:t>
            </a:r>
          </a:p>
        </p:txBody>
      </p:sp>
      <p:pic>
        <p:nvPicPr>
          <p:cNvPr id="8" name="Imagem 7">
            <a:hlinkClick r:id="rId3"/>
            <a:extLst>
              <a:ext uri="{FF2B5EF4-FFF2-40B4-BE49-F238E27FC236}">
                <a16:creationId xmlns:a16="http://schemas.microsoft.com/office/drawing/2014/main" id="{576BD8F7-5684-4476-BA8E-285D90CDCA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13" y="4673924"/>
            <a:ext cx="1840572" cy="2119726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6E3CC308-846C-448C-A9BC-BE9C5398D801}"/>
              </a:ext>
            </a:extLst>
          </p:cNvPr>
          <p:cNvSpPr txBox="1"/>
          <p:nvPr/>
        </p:nvSpPr>
        <p:spPr>
          <a:xfrm>
            <a:off x="0" y="4112675"/>
            <a:ext cx="3338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*Escaneie para mais informações</a:t>
            </a:r>
          </a:p>
        </p:txBody>
      </p:sp>
      <p:pic>
        <p:nvPicPr>
          <p:cNvPr id="11" name="Imagem 10">
            <a:hlinkClick r:id="rId5"/>
            <a:extLst>
              <a:ext uri="{FF2B5EF4-FFF2-40B4-BE49-F238E27FC236}">
                <a16:creationId xmlns:a16="http://schemas.microsoft.com/office/drawing/2014/main" id="{600F1926-028A-429E-8330-F7F48C7270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585" y="4738274"/>
            <a:ext cx="1840572" cy="2119726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AFE21574-CCA4-462C-BD0F-D457E2B30013}"/>
              </a:ext>
            </a:extLst>
          </p:cNvPr>
          <p:cNvSpPr txBox="1"/>
          <p:nvPr/>
        </p:nvSpPr>
        <p:spPr>
          <a:xfrm>
            <a:off x="3937645" y="4112675"/>
            <a:ext cx="3896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*Escaneie para contatar por WhatsApp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3F36E34-D781-47DD-8578-7460324DA948}"/>
              </a:ext>
            </a:extLst>
          </p:cNvPr>
          <p:cNvSpPr txBox="1"/>
          <p:nvPr/>
        </p:nvSpPr>
        <p:spPr>
          <a:xfrm>
            <a:off x="9037983" y="4118797"/>
            <a:ext cx="3154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*Escaneie e Contrate pelo Site</a:t>
            </a:r>
          </a:p>
        </p:txBody>
      </p:sp>
      <p:pic>
        <p:nvPicPr>
          <p:cNvPr id="3" name="Imagem 2">
            <a:hlinkClick r:id="rId7"/>
            <a:extLst>
              <a:ext uri="{FF2B5EF4-FFF2-40B4-BE49-F238E27FC236}">
                <a16:creationId xmlns:a16="http://schemas.microsoft.com/office/drawing/2014/main" id="{8BADC483-DC80-4449-AF83-A9C82607519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098" y="4738274"/>
            <a:ext cx="1840572" cy="211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8904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229</Words>
  <Application>Microsoft Office PowerPoint</Application>
  <PresentationFormat>Widescreen</PresentationFormat>
  <Paragraphs>21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Arial Black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Edimar Pinheiro Costa</dc:creator>
  <cp:lastModifiedBy>Edimar Pinheiro Costa</cp:lastModifiedBy>
  <cp:revision>73</cp:revision>
  <dcterms:created xsi:type="dcterms:W3CDTF">2019-12-18T23:47:25Z</dcterms:created>
  <dcterms:modified xsi:type="dcterms:W3CDTF">2019-12-19T03:46:08Z</dcterms:modified>
</cp:coreProperties>
</file>

<file path=docProps/thumbnail.jpeg>
</file>